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6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6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1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6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8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08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4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90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40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11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28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3195-2D6D-4467-A96E-3EBC70B6324A}" type="datetimeFigureOut">
              <a:rPr lang="hr-HR" smtClean="0"/>
              <a:t>15.6.2022.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4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668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480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2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Široki zaslon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Pc</dc:creator>
  <cp:lastModifiedBy>Tihomir</cp:lastModifiedBy>
  <cp:revision>3</cp:revision>
  <dcterms:created xsi:type="dcterms:W3CDTF">2019-06-20T22:30:28Z</dcterms:created>
  <dcterms:modified xsi:type="dcterms:W3CDTF">2022-06-15T12:49:08Z</dcterms:modified>
</cp:coreProperties>
</file>